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photoAlbum/>
  <p:custDataLst>
    <p:tags r:id="rId16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وسائط إلكترونية</a:t>
            </a:r>
          </a:p>
          <a:p>
            <a:r>
              <a:rPr lang="ar-EG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الرابعة</a:t>
            </a:r>
            <a:r>
              <a:rPr lang="en-US" sz="44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 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الثانية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520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04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18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460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01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13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742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04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5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26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8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43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 4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6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14</Words>
  <Application>Microsoft Office PowerPoint</Application>
  <PresentationFormat>Widescreen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7</cp:revision>
  <dcterms:created xsi:type="dcterms:W3CDTF">2020-03-21T21:31:37Z</dcterms:created>
  <dcterms:modified xsi:type="dcterms:W3CDTF">2021-01-08T22:09:56Z</dcterms:modified>
</cp:coreProperties>
</file>